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oonhouse" panose="02000000000000000000" pitchFamily="2" charset="0"/>
              </a:rPr>
              <a:t>VOID</a:t>
            </a:r>
            <a:endParaRPr lang="nl-NL" dirty="0">
              <a:latin typeface="moonhouse" panose="02000000000000000000" pitchFamily="2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Casper, merlin, Quinto, Tijmen, </a:t>
            </a:r>
            <a:r>
              <a:rPr lang="en-US" dirty="0" err="1"/>
              <a:t>en</a:t>
            </a:r>
            <a:r>
              <a:rPr lang="en-US" dirty="0"/>
              <a:t> UBBO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309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2" descr="Image result for megaphon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994291" y="1111641"/>
            <a:ext cx="6084281" cy="4655348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Feedback?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6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INHOUDSOPGAVE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 pro toto</a:t>
            </a:r>
          </a:p>
          <a:p>
            <a:r>
              <a:rPr lang="en-US" dirty="0" err="1"/>
              <a:t>Uitleg</a:t>
            </a:r>
            <a:r>
              <a:rPr lang="en-US" dirty="0"/>
              <a:t> concept</a:t>
            </a:r>
          </a:p>
          <a:p>
            <a:r>
              <a:rPr lang="en-US" dirty="0"/>
              <a:t>One page design</a:t>
            </a:r>
          </a:p>
          <a:p>
            <a:r>
              <a:rPr lang="en-US" dirty="0"/>
              <a:t>User testing</a:t>
            </a:r>
          </a:p>
          <a:p>
            <a:r>
              <a:rPr lang="en-US" dirty="0"/>
              <a:t>Sprint </a:t>
            </a:r>
            <a:r>
              <a:rPr lang="en-US" dirty="0" err="1"/>
              <a:t>Tijdlijn</a:t>
            </a:r>
            <a:endParaRPr lang="en-US" dirty="0"/>
          </a:p>
          <a:p>
            <a:r>
              <a:rPr lang="en-US" dirty="0"/>
              <a:t>Game </a:t>
            </a:r>
            <a:r>
              <a:rPr lang="en-US" dirty="0" err="1"/>
              <a:t>spelen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Leer process</a:t>
            </a:r>
          </a:p>
          <a:p>
            <a:r>
              <a:rPr lang="en-US" dirty="0"/>
              <a:t>Feedback</a:t>
            </a:r>
            <a:endParaRPr lang="nl-NL" dirty="0"/>
          </a:p>
        </p:txBody>
      </p:sp>
      <p:pic>
        <p:nvPicPr>
          <p:cNvPr id="4" name="Picture 4" descr="Image result for inhoudsopgav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074">
            <a:off x="5563426" y="2234456"/>
            <a:ext cx="5613973" cy="39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 pro toto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96200" y="2180496"/>
            <a:ext cx="3914607" cy="36783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</a:t>
            </a:r>
          </a:p>
          <a:p>
            <a:endParaRPr lang="en-US" dirty="0"/>
          </a:p>
          <a:p>
            <a:r>
              <a:rPr lang="en-US" dirty="0"/>
              <a:t>15 </a:t>
            </a:r>
            <a:r>
              <a:rPr lang="en-US" dirty="0" err="1"/>
              <a:t>jaar</a:t>
            </a:r>
            <a:r>
              <a:rPr lang="en-US" dirty="0"/>
              <a:t> oud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Flash </a:t>
            </a:r>
            <a:r>
              <a:rPr lang="en-US" dirty="0" err="1"/>
              <a:t>spellen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Ruimte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Gaat</a:t>
            </a:r>
            <a:r>
              <a:rPr lang="en-US" dirty="0"/>
              <a:t> elk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artis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wilt </a:t>
            </a:r>
            <a:r>
              <a:rPr lang="en-US" dirty="0" err="1"/>
              <a:t>graag</a:t>
            </a:r>
            <a:r>
              <a:rPr lang="en-US" dirty="0"/>
              <a:t> </a:t>
            </a:r>
            <a:r>
              <a:rPr lang="en-US" dirty="0" err="1"/>
              <a:t>verandering</a:t>
            </a:r>
            <a:r>
              <a:rPr lang="en-US" dirty="0"/>
              <a:t>.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180496"/>
            <a:ext cx="6543508" cy="36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8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Uitleg</a:t>
            </a:r>
            <a:r>
              <a:rPr lang="en-US" dirty="0"/>
              <a:t> concept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86933" y="2180496"/>
            <a:ext cx="3495507" cy="3678303"/>
          </a:xfrm>
        </p:spPr>
        <p:txBody>
          <a:bodyPr/>
          <a:lstStyle/>
          <a:p>
            <a:r>
              <a:rPr lang="en-US" dirty="0" err="1"/>
              <a:t>Bekend</a:t>
            </a:r>
            <a:r>
              <a:rPr lang="en-US" dirty="0"/>
              <a:t> </a:t>
            </a:r>
            <a:r>
              <a:rPr lang="en-US" dirty="0" err="1"/>
              <a:t>spel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minderjarige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Makkelijk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pakken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begrijpen</a:t>
            </a:r>
            <a:endParaRPr lang="en-US" dirty="0"/>
          </a:p>
          <a:p>
            <a:endParaRPr lang="en-US" dirty="0"/>
          </a:p>
          <a:p>
            <a:r>
              <a:rPr lang="en-US" dirty="0"/>
              <a:t>Korte </a:t>
            </a:r>
            <a:r>
              <a:rPr lang="en-US" dirty="0" err="1"/>
              <a:t>duur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5" name="Picture 4" descr="Image result for agar.io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6"/>
            <a:ext cx="7006287" cy="36783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7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page design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95172" y="2180496"/>
            <a:ext cx="3495507" cy="3678303"/>
          </a:xfrm>
        </p:spPr>
        <p:txBody>
          <a:bodyPr/>
          <a:lstStyle/>
          <a:p>
            <a:r>
              <a:rPr lang="en-US" dirty="0" err="1"/>
              <a:t>Gameplayzin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Verzamel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vermij</a:t>
            </a:r>
            <a:r>
              <a:rPr lang="en-US" dirty="0"/>
              <a:t> </a:t>
            </a:r>
            <a:r>
              <a:rPr lang="en-US" dirty="0" err="1"/>
              <a:t>grotere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gewicht</a:t>
            </a:r>
            <a:r>
              <a:rPr lang="en-US" dirty="0"/>
              <a:t> </a:t>
            </a:r>
            <a:r>
              <a:rPr lang="en-US" dirty="0" err="1"/>
              <a:t>bereikt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Concept:</a:t>
            </a:r>
            <a:br>
              <a:rPr lang="en-US" dirty="0"/>
            </a:br>
            <a:r>
              <a:rPr lang="en-US" dirty="0" err="1"/>
              <a:t>Consumeer</a:t>
            </a:r>
            <a:r>
              <a:rPr lang="en-US" dirty="0"/>
              <a:t> </a:t>
            </a:r>
            <a:r>
              <a:rPr lang="en-US" dirty="0" err="1"/>
              <a:t>kleinere</a:t>
            </a:r>
            <a:r>
              <a:rPr lang="en-US" dirty="0"/>
              <a:t> </a:t>
            </a:r>
            <a:r>
              <a:rPr lang="en-US" dirty="0" err="1"/>
              <a:t>sterren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vermijd</a:t>
            </a:r>
            <a:r>
              <a:rPr lang="en-US" dirty="0"/>
              <a:t> de </a:t>
            </a:r>
            <a:r>
              <a:rPr lang="en-US" dirty="0" err="1"/>
              <a:t>grotere</a:t>
            </a:r>
            <a:r>
              <a:rPr lang="en-US" dirty="0"/>
              <a:t> </a:t>
            </a:r>
            <a:r>
              <a:rPr lang="en-US" dirty="0" err="1"/>
              <a:t>sterren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 gat </a:t>
            </a:r>
            <a:r>
              <a:rPr lang="en-US" dirty="0" err="1"/>
              <a:t>wordt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180495"/>
            <a:ext cx="6539204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testing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8173" y="2180496"/>
            <a:ext cx="8002634" cy="3678303"/>
          </a:xfrm>
        </p:spPr>
        <p:txBody>
          <a:bodyPr/>
          <a:lstStyle/>
          <a:p>
            <a:r>
              <a:rPr lang="nl-NL" dirty="0"/>
              <a:t>Veel interessante feedback</a:t>
            </a:r>
          </a:p>
          <a:p>
            <a:endParaRPr lang="nl-NL" dirty="0"/>
          </a:p>
          <a:p>
            <a:r>
              <a:rPr lang="en-US" dirty="0"/>
              <a:t>Enemy indicators</a:t>
            </a:r>
            <a:endParaRPr lang="nl-NL" dirty="0"/>
          </a:p>
          <a:p>
            <a:endParaRPr lang="nl-NL" dirty="0"/>
          </a:p>
          <a:p>
            <a:r>
              <a:rPr lang="en-US" dirty="0"/>
              <a:t>Plat </a:t>
            </a:r>
            <a:r>
              <a:rPr lang="en-US" dirty="0" err="1"/>
              <a:t>gevoel</a:t>
            </a:r>
            <a:endParaRPr lang="nl-NL" dirty="0"/>
          </a:p>
          <a:p>
            <a:endParaRPr lang="nl-NL" dirty="0"/>
          </a:p>
          <a:p>
            <a:r>
              <a:rPr lang="en-US" dirty="0"/>
              <a:t>Doel</a:t>
            </a:r>
            <a:endParaRPr lang="nl-NL" dirty="0"/>
          </a:p>
          <a:p>
            <a:endParaRPr lang="nl-NL" dirty="0"/>
          </a:p>
          <a:p>
            <a:r>
              <a:rPr lang="en-US" dirty="0" err="1"/>
              <a:t>Karige</a:t>
            </a:r>
            <a:r>
              <a:rPr lang="en-US" dirty="0"/>
              <a:t> info</a:t>
            </a:r>
            <a:endParaRPr lang="nl-NL" dirty="0"/>
          </a:p>
        </p:txBody>
      </p:sp>
      <p:pic>
        <p:nvPicPr>
          <p:cNvPr id="6" name="Tijdelijke aanduiding voor inhou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511" y="2391177"/>
            <a:ext cx="1685446" cy="1264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Tijdelijke aanduiding voor inhou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43008" y="2391177"/>
            <a:ext cx="1685446" cy="1264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Tijdelijke aanduiding voor inhoud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14166" y="4355195"/>
            <a:ext cx="1743130" cy="1264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Tijdelijke aanduiding voor inhoud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1669" y="4355192"/>
            <a:ext cx="1743130" cy="1264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39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</a:t>
            </a:r>
            <a:r>
              <a:rPr lang="en-US" dirty="0" err="1"/>
              <a:t>tijdlijn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95" y="1726485"/>
            <a:ext cx="9481210" cy="53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err="1"/>
              <a:t>spelen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074" name="Picture 2" descr="Image result for controller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21" y="2180496"/>
            <a:ext cx="4523756" cy="37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2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Leer process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tot product</a:t>
            </a:r>
          </a:p>
          <a:p>
            <a:endParaRPr lang="nl-NL" dirty="0"/>
          </a:p>
          <a:p>
            <a:r>
              <a:rPr lang="en-US" dirty="0" err="1"/>
              <a:t>Onderzoek</a:t>
            </a:r>
            <a:endParaRPr lang="en-US" dirty="0"/>
          </a:p>
          <a:p>
            <a:endParaRPr lang="nl-NL" dirty="0"/>
          </a:p>
          <a:p>
            <a:r>
              <a:rPr lang="en-US" dirty="0" err="1"/>
              <a:t>Flexibiliteit</a:t>
            </a:r>
            <a:r>
              <a:rPr lang="en-US" dirty="0"/>
              <a:t> 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Software</a:t>
            </a:r>
            <a:endParaRPr lang="nl-NL" dirty="0"/>
          </a:p>
          <a:p>
            <a:endParaRPr lang="nl-NL" dirty="0"/>
          </a:p>
          <a:p>
            <a:r>
              <a:rPr lang="en-US" dirty="0"/>
              <a:t>Agile</a:t>
            </a:r>
            <a:endParaRPr lang="nl-NL" dirty="0"/>
          </a:p>
        </p:txBody>
      </p:sp>
      <p:pic>
        <p:nvPicPr>
          <p:cNvPr id="1030" name="Picture 6" descr="Image result for idea icon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11" y="2266467"/>
            <a:ext cx="3749098" cy="37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5281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3849</TotalTime>
  <Words>96</Words>
  <Application>Microsoft Office PowerPoint</Application>
  <PresentationFormat>Breedbeeld</PresentationFormat>
  <Paragraphs>63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Gill Sans MT</vt:lpstr>
      <vt:lpstr>moonhouse</vt:lpstr>
      <vt:lpstr>Wingdings 2</vt:lpstr>
      <vt:lpstr>Dividend</vt:lpstr>
      <vt:lpstr>VOID</vt:lpstr>
      <vt:lpstr>INHOUDSOPGAVE</vt:lpstr>
      <vt:lpstr>Pars pro toto</vt:lpstr>
      <vt:lpstr>Uitleg concept</vt:lpstr>
      <vt:lpstr>ONE page design</vt:lpstr>
      <vt:lpstr>User testing</vt:lpstr>
      <vt:lpstr>Sprint tijdlijn</vt:lpstr>
      <vt:lpstr>Game spelen</vt:lpstr>
      <vt:lpstr>Leer process</vt:lpstr>
      <vt:lpstr>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VOID</dc:title>
  <dc:creator>Tijmen Bruijn</dc:creator>
  <cp:lastModifiedBy>Tijmen Bruijn</cp:lastModifiedBy>
  <cp:revision>16</cp:revision>
  <dcterms:created xsi:type="dcterms:W3CDTF">2017-06-30T07:31:34Z</dcterms:created>
  <dcterms:modified xsi:type="dcterms:W3CDTF">2017-07-02T23:40:44Z</dcterms:modified>
</cp:coreProperties>
</file>